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38" r:id="rId3"/>
    <p:sldId id="310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C77"/>
    <a:srgbClr val="41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6318" autoAdjust="0"/>
  </p:normalViewPr>
  <p:slideViewPr>
    <p:cSldViewPr snapToGrid="0">
      <p:cViewPr varScale="1">
        <p:scale>
          <a:sx n="67" d="100"/>
          <a:sy n="67" d="100"/>
        </p:scale>
        <p:origin x="60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C3632-086E-4C0A-B693-80AF826D3C19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6724C-EBFF-41D4-88EE-EC6386CF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56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43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9D3E5-044F-4FFC-A55C-D5DA6200E60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953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E3A23-DE27-4733-AAD0-97294330914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7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55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145311" y="801112"/>
            <a:ext cx="4528095" cy="5417344"/>
          </a:xfrm>
          <a:custGeom>
            <a:avLst/>
            <a:gdLst/>
            <a:ahLst/>
            <a:cxnLst/>
            <a:rect l="l" t="t" r="r" b="b"/>
            <a:pathLst>
              <a:path w="4528095" h="5417344">
                <a:moveTo>
                  <a:pt x="0" y="0"/>
                </a:moveTo>
                <a:lnTo>
                  <a:pt x="4528095" y="0"/>
                </a:lnTo>
                <a:lnTo>
                  <a:pt x="4528095" y="1008311"/>
                </a:lnTo>
                <a:lnTo>
                  <a:pt x="2902148" y="1008311"/>
                </a:lnTo>
                <a:lnTo>
                  <a:pt x="2902148" y="5417344"/>
                </a:lnTo>
                <a:lnTo>
                  <a:pt x="1596181" y="5417344"/>
                </a:lnTo>
                <a:lnTo>
                  <a:pt x="1596181" y="1008311"/>
                </a:lnTo>
                <a:lnTo>
                  <a:pt x="0" y="1008311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74650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5387685" y="1366411"/>
            <a:ext cx="2589153" cy="2348970"/>
          </a:xfrm>
          <a:prstGeom prst="round2SameRect">
            <a:avLst>
              <a:gd name="adj1" fmla="val 1159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8331608" y="1366411"/>
            <a:ext cx="2589153" cy="2348970"/>
          </a:xfrm>
          <a:prstGeom prst="round2SameRect">
            <a:avLst>
              <a:gd name="adj1" fmla="val 1159"/>
              <a:gd name="adj2" fmla="val 0"/>
            </a:avLst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337459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147494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409176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6708584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325403" y="2405188"/>
            <a:ext cx="1367284" cy="1367284"/>
          </a:xfrm>
          <a:prstGeom prst="ellipse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7686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61947" y="4791307"/>
            <a:ext cx="3287752" cy="1325563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123308" y="1349450"/>
            <a:ext cx="4339048" cy="4339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" fmla="*/ 24941 w 5024146"/>
              <a:gd name="connsiteY0" fmla="*/ 1246253 h 2498048"/>
              <a:gd name="connsiteX1" fmla="*/ 1819423 w 5024146"/>
              <a:gd name="connsiteY1" fmla="*/ 1246253 h 2498048"/>
              <a:gd name="connsiteX2" fmla="*/ 922182 w 5024146"/>
              <a:gd name="connsiteY2" fmla="*/ 2143494 h 2498048"/>
              <a:gd name="connsiteX3" fmla="*/ 24941 w 5024146"/>
              <a:gd name="connsiteY3" fmla="*/ 1246253 h 2498048"/>
              <a:gd name="connsiteX4" fmla="*/ 3775122 w 5024146"/>
              <a:gd name="connsiteY4" fmla="*/ 0 h 2498048"/>
              <a:gd name="connsiteX5" fmla="*/ 4302934 w 5024146"/>
              <a:gd name="connsiteY5" fmla="*/ 218627 h 2498048"/>
              <a:gd name="connsiteX6" fmla="*/ 4805519 w 5024146"/>
              <a:gd name="connsiteY6" fmla="*/ 721212 h 2498048"/>
              <a:gd name="connsiteX7" fmla="*/ 4805519 w 5024146"/>
              <a:gd name="connsiteY7" fmla="*/ 1776836 h 2498048"/>
              <a:gd name="connsiteX8" fmla="*/ 4302934 w 5024146"/>
              <a:gd name="connsiteY8" fmla="*/ 2279421 h 2498048"/>
              <a:gd name="connsiteX9" fmla="*/ 3247310 w 5024146"/>
              <a:gd name="connsiteY9" fmla="*/ 2279421 h 2498048"/>
              <a:gd name="connsiteX10" fmla="*/ 2744726 w 5024146"/>
              <a:gd name="connsiteY10" fmla="*/ 1776836 h 2498048"/>
              <a:gd name="connsiteX11" fmla="*/ 2744726 w 5024146"/>
              <a:gd name="connsiteY11" fmla="*/ 721212 h 2498048"/>
              <a:gd name="connsiteX12" fmla="*/ 3247310 w 5024146"/>
              <a:gd name="connsiteY12" fmla="*/ 218627 h 2498048"/>
              <a:gd name="connsiteX13" fmla="*/ 3775122 w 5024146"/>
              <a:gd name="connsiteY13" fmla="*/ 0 h 2498048"/>
              <a:gd name="connsiteX0" fmla="*/ 24941 w 5024146"/>
              <a:gd name="connsiteY0" fmla="*/ 1246253 h 2498048"/>
              <a:gd name="connsiteX1" fmla="*/ 922182 w 5024146"/>
              <a:gd name="connsiteY1" fmla="*/ 2143494 h 2498048"/>
              <a:gd name="connsiteX2" fmla="*/ 24941 w 5024146"/>
              <a:gd name="connsiteY2" fmla="*/ 1246253 h 2498048"/>
              <a:gd name="connsiteX3" fmla="*/ 3775122 w 5024146"/>
              <a:gd name="connsiteY3" fmla="*/ 0 h 2498048"/>
              <a:gd name="connsiteX4" fmla="*/ 4302934 w 5024146"/>
              <a:gd name="connsiteY4" fmla="*/ 218627 h 2498048"/>
              <a:gd name="connsiteX5" fmla="*/ 4805519 w 5024146"/>
              <a:gd name="connsiteY5" fmla="*/ 721212 h 2498048"/>
              <a:gd name="connsiteX6" fmla="*/ 4805519 w 5024146"/>
              <a:gd name="connsiteY6" fmla="*/ 1776836 h 2498048"/>
              <a:gd name="connsiteX7" fmla="*/ 4302934 w 5024146"/>
              <a:gd name="connsiteY7" fmla="*/ 2279421 h 2498048"/>
              <a:gd name="connsiteX8" fmla="*/ 3247310 w 5024146"/>
              <a:gd name="connsiteY8" fmla="*/ 2279421 h 2498048"/>
              <a:gd name="connsiteX9" fmla="*/ 2744726 w 5024146"/>
              <a:gd name="connsiteY9" fmla="*/ 1776836 h 2498048"/>
              <a:gd name="connsiteX10" fmla="*/ 2744726 w 5024146"/>
              <a:gd name="connsiteY10" fmla="*/ 721212 h 2498048"/>
              <a:gd name="connsiteX11" fmla="*/ 3247310 w 5024146"/>
              <a:gd name="connsiteY11" fmla="*/ 218627 h 2498048"/>
              <a:gd name="connsiteX12" fmla="*/ 3775122 w 5024146"/>
              <a:gd name="connsiteY12" fmla="*/ 0 h 2498048"/>
              <a:gd name="connsiteX0" fmla="*/ 1249024 w 2498048"/>
              <a:gd name="connsiteY0" fmla="*/ 0 h 2498048"/>
              <a:gd name="connsiteX1" fmla="*/ 1776836 w 2498048"/>
              <a:gd name="connsiteY1" fmla="*/ 218627 h 2498048"/>
              <a:gd name="connsiteX2" fmla="*/ 2279421 w 2498048"/>
              <a:gd name="connsiteY2" fmla="*/ 721212 h 2498048"/>
              <a:gd name="connsiteX3" fmla="*/ 2279421 w 2498048"/>
              <a:gd name="connsiteY3" fmla="*/ 1776836 h 2498048"/>
              <a:gd name="connsiteX4" fmla="*/ 1776836 w 2498048"/>
              <a:gd name="connsiteY4" fmla="*/ 2279421 h 2498048"/>
              <a:gd name="connsiteX5" fmla="*/ 721212 w 2498048"/>
              <a:gd name="connsiteY5" fmla="*/ 2279421 h 2498048"/>
              <a:gd name="connsiteX6" fmla="*/ 218628 w 2498048"/>
              <a:gd name="connsiteY6" fmla="*/ 1776836 h 2498048"/>
              <a:gd name="connsiteX7" fmla="*/ 218628 w 2498048"/>
              <a:gd name="connsiteY7" fmla="*/ 721212 h 2498048"/>
              <a:gd name="connsiteX8" fmla="*/ 721212 w 2498048"/>
              <a:gd name="connsiteY8" fmla="*/ 218627 h 2498048"/>
              <a:gd name="connsiteX9" fmla="*/ 1249024 w 2498048"/>
              <a:gd name="connsiteY9" fmla="*/ 0 h 249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88922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46049" y="815516"/>
            <a:ext cx="9699902" cy="528838"/>
          </a:xfrm>
          <a:prstGeom prst="rect">
            <a:avLst/>
          </a:prstGeom>
        </p:spPr>
        <p:txBody>
          <a:bodyPr/>
          <a:lstStyle>
            <a:lvl1pPr algn="ctr">
              <a:lnSpc>
                <a:spcPct val="70000"/>
              </a:lnSpc>
              <a:defRPr sz="3600" b="1" i="0"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46049" y="1277850"/>
            <a:ext cx="9699901" cy="3101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0" i="0" spc="300">
                <a:solidFill>
                  <a:schemeClr val="tx1">
                    <a:alpha val="50000"/>
                  </a:schemeClr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4846975" y="2180244"/>
            <a:ext cx="2498048" cy="2498048"/>
          </a:xfrm>
          <a:custGeom>
            <a:avLst/>
            <a:gdLst>
              <a:gd name="connsiteX0" fmla="*/ 897241 w 4999205"/>
              <a:gd name="connsiteY0" fmla="*/ 349012 h 2498048"/>
              <a:gd name="connsiteX1" fmla="*/ 1794482 w 4999205"/>
              <a:gd name="connsiteY1" fmla="*/ 1246253 h 2498048"/>
              <a:gd name="connsiteX2" fmla="*/ 897241 w 4999205"/>
              <a:gd name="connsiteY2" fmla="*/ 2143494 h 2498048"/>
              <a:gd name="connsiteX3" fmla="*/ 0 w 4999205"/>
              <a:gd name="connsiteY3" fmla="*/ 1246253 h 2498048"/>
              <a:gd name="connsiteX4" fmla="*/ 897241 w 4999205"/>
              <a:gd name="connsiteY4" fmla="*/ 349012 h 2498048"/>
              <a:gd name="connsiteX5" fmla="*/ 3750181 w 4999205"/>
              <a:gd name="connsiteY5" fmla="*/ 0 h 2498048"/>
              <a:gd name="connsiteX6" fmla="*/ 4277993 w 4999205"/>
              <a:gd name="connsiteY6" fmla="*/ 218627 h 2498048"/>
              <a:gd name="connsiteX7" fmla="*/ 4780578 w 4999205"/>
              <a:gd name="connsiteY7" fmla="*/ 721212 h 2498048"/>
              <a:gd name="connsiteX8" fmla="*/ 4780578 w 4999205"/>
              <a:gd name="connsiteY8" fmla="*/ 1776836 h 2498048"/>
              <a:gd name="connsiteX9" fmla="*/ 4277993 w 4999205"/>
              <a:gd name="connsiteY9" fmla="*/ 2279421 h 2498048"/>
              <a:gd name="connsiteX10" fmla="*/ 3222369 w 4999205"/>
              <a:gd name="connsiteY10" fmla="*/ 2279421 h 2498048"/>
              <a:gd name="connsiteX11" fmla="*/ 2719785 w 4999205"/>
              <a:gd name="connsiteY11" fmla="*/ 1776836 h 2498048"/>
              <a:gd name="connsiteX12" fmla="*/ 2719785 w 4999205"/>
              <a:gd name="connsiteY12" fmla="*/ 721212 h 2498048"/>
              <a:gd name="connsiteX13" fmla="*/ 3222369 w 4999205"/>
              <a:gd name="connsiteY13" fmla="*/ 218627 h 2498048"/>
              <a:gd name="connsiteX14" fmla="*/ 3750181 w 4999205"/>
              <a:gd name="connsiteY14" fmla="*/ 0 h 2498048"/>
              <a:gd name="connsiteX0" fmla="*/ 24941 w 5024146"/>
              <a:gd name="connsiteY0" fmla="*/ 1246253 h 2498048"/>
              <a:gd name="connsiteX1" fmla="*/ 1819423 w 5024146"/>
              <a:gd name="connsiteY1" fmla="*/ 1246253 h 2498048"/>
              <a:gd name="connsiteX2" fmla="*/ 922182 w 5024146"/>
              <a:gd name="connsiteY2" fmla="*/ 2143494 h 2498048"/>
              <a:gd name="connsiteX3" fmla="*/ 24941 w 5024146"/>
              <a:gd name="connsiteY3" fmla="*/ 1246253 h 2498048"/>
              <a:gd name="connsiteX4" fmla="*/ 3775122 w 5024146"/>
              <a:gd name="connsiteY4" fmla="*/ 0 h 2498048"/>
              <a:gd name="connsiteX5" fmla="*/ 4302934 w 5024146"/>
              <a:gd name="connsiteY5" fmla="*/ 218627 h 2498048"/>
              <a:gd name="connsiteX6" fmla="*/ 4805519 w 5024146"/>
              <a:gd name="connsiteY6" fmla="*/ 721212 h 2498048"/>
              <a:gd name="connsiteX7" fmla="*/ 4805519 w 5024146"/>
              <a:gd name="connsiteY7" fmla="*/ 1776836 h 2498048"/>
              <a:gd name="connsiteX8" fmla="*/ 4302934 w 5024146"/>
              <a:gd name="connsiteY8" fmla="*/ 2279421 h 2498048"/>
              <a:gd name="connsiteX9" fmla="*/ 3247310 w 5024146"/>
              <a:gd name="connsiteY9" fmla="*/ 2279421 h 2498048"/>
              <a:gd name="connsiteX10" fmla="*/ 2744726 w 5024146"/>
              <a:gd name="connsiteY10" fmla="*/ 1776836 h 2498048"/>
              <a:gd name="connsiteX11" fmla="*/ 2744726 w 5024146"/>
              <a:gd name="connsiteY11" fmla="*/ 721212 h 2498048"/>
              <a:gd name="connsiteX12" fmla="*/ 3247310 w 5024146"/>
              <a:gd name="connsiteY12" fmla="*/ 218627 h 2498048"/>
              <a:gd name="connsiteX13" fmla="*/ 3775122 w 5024146"/>
              <a:gd name="connsiteY13" fmla="*/ 0 h 2498048"/>
              <a:gd name="connsiteX0" fmla="*/ 24941 w 5024146"/>
              <a:gd name="connsiteY0" fmla="*/ 1246253 h 2498048"/>
              <a:gd name="connsiteX1" fmla="*/ 922182 w 5024146"/>
              <a:gd name="connsiteY1" fmla="*/ 2143494 h 2498048"/>
              <a:gd name="connsiteX2" fmla="*/ 24941 w 5024146"/>
              <a:gd name="connsiteY2" fmla="*/ 1246253 h 2498048"/>
              <a:gd name="connsiteX3" fmla="*/ 3775122 w 5024146"/>
              <a:gd name="connsiteY3" fmla="*/ 0 h 2498048"/>
              <a:gd name="connsiteX4" fmla="*/ 4302934 w 5024146"/>
              <a:gd name="connsiteY4" fmla="*/ 218627 h 2498048"/>
              <a:gd name="connsiteX5" fmla="*/ 4805519 w 5024146"/>
              <a:gd name="connsiteY5" fmla="*/ 721212 h 2498048"/>
              <a:gd name="connsiteX6" fmla="*/ 4805519 w 5024146"/>
              <a:gd name="connsiteY6" fmla="*/ 1776836 h 2498048"/>
              <a:gd name="connsiteX7" fmla="*/ 4302934 w 5024146"/>
              <a:gd name="connsiteY7" fmla="*/ 2279421 h 2498048"/>
              <a:gd name="connsiteX8" fmla="*/ 3247310 w 5024146"/>
              <a:gd name="connsiteY8" fmla="*/ 2279421 h 2498048"/>
              <a:gd name="connsiteX9" fmla="*/ 2744726 w 5024146"/>
              <a:gd name="connsiteY9" fmla="*/ 1776836 h 2498048"/>
              <a:gd name="connsiteX10" fmla="*/ 2744726 w 5024146"/>
              <a:gd name="connsiteY10" fmla="*/ 721212 h 2498048"/>
              <a:gd name="connsiteX11" fmla="*/ 3247310 w 5024146"/>
              <a:gd name="connsiteY11" fmla="*/ 218627 h 2498048"/>
              <a:gd name="connsiteX12" fmla="*/ 3775122 w 5024146"/>
              <a:gd name="connsiteY12" fmla="*/ 0 h 2498048"/>
              <a:gd name="connsiteX0" fmla="*/ 1249024 w 2498048"/>
              <a:gd name="connsiteY0" fmla="*/ 0 h 2498048"/>
              <a:gd name="connsiteX1" fmla="*/ 1776836 w 2498048"/>
              <a:gd name="connsiteY1" fmla="*/ 218627 h 2498048"/>
              <a:gd name="connsiteX2" fmla="*/ 2279421 w 2498048"/>
              <a:gd name="connsiteY2" fmla="*/ 721212 h 2498048"/>
              <a:gd name="connsiteX3" fmla="*/ 2279421 w 2498048"/>
              <a:gd name="connsiteY3" fmla="*/ 1776836 h 2498048"/>
              <a:gd name="connsiteX4" fmla="*/ 1776836 w 2498048"/>
              <a:gd name="connsiteY4" fmla="*/ 2279421 h 2498048"/>
              <a:gd name="connsiteX5" fmla="*/ 721212 w 2498048"/>
              <a:gd name="connsiteY5" fmla="*/ 2279421 h 2498048"/>
              <a:gd name="connsiteX6" fmla="*/ 218628 w 2498048"/>
              <a:gd name="connsiteY6" fmla="*/ 1776836 h 2498048"/>
              <a:gd name="connsiteX7" fmla="*/ 218628 w 2498048"/>
              <a:gd name="connsiteY7" fmla="*/ 721212 h 2498048"/>
              <a:gd name="connsiteX8" fmla="*/ 721212 w 2498048"/>
              <a:gd name="connsiteY8" fmla="*/ 218627 h 2498048"/>
              <a:gd name="connsiteX9" fmla="*/ 1249024 w 2498048"/>
              <a:gd name="connsiteY9" fmla="*/ 0 h 249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98048" h="2498048">
                <a:moveTo>
                  <a:pt x="1249024" y="0"/>
                </a:moveTo>
                <a:cubicBezTo>
                  <a:pt x="1440055" y="0"/>
                  <a:pt x="1631085" y="72876"/>
                  <a:pt x="1776836" y="218627"/>
                </a:cubicBezTo>
                <a:lnTo>
                  <a:pt x="2279421" y="721212"/>
                </a:lnTo>
                <a:cubicBezTo>
                  <a:pt x="2570924" y="1012715"/>
                  <a:pt x="2570924" y="1485334"/>
                  <a:pt x="2279421" y="1776836"/>
                </a:cubicBezTo>
                <a:lnTo>
                  <a:pt x="1776836" y="2279421"/>
                </a:lnTo>
                <a:cubicBezTo>
                  <a:pt x="1485334" y="2570924"/>
                  <a:pt x="1012715" y="2570924"/>
                  <a:pt x="721212" y="2279421"/>
                </a:cubicBezTo>
                <a:lnTo>
                  <a:pt x="218628" y="1776836"/>
                </a:lnTo>
                <a:cubicBezTo>
                  <a:pt x="-72875" y="1485334"/>
                  <a:pt x="-72875" y="1012715"/>
                  <a:pt x="218628" y="721212"/>
                </a:cubicBezTo>
                <a:lnTo>
                  <a:pt x="721212" y="218627"/>
                </a:lnTo>
                <a:cubicBezTo>
                  <a:pt x="866963" y="72876"/>
                  <a:pt x="1057994" y="0"/>
                  <a:pt x="1249024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50800" dist="25400" dir="5400000" algn="t" rotWithShape="0">
              <a:prstClr val="black">
                <a:alpha val="15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80164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35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249490" y="726698"/>
            <a:ext cx="4271367" cy="5566172"/>
          </a:xfrm>
          <a:custGeom>
            <a:avLst/>
            <a:gdLst/>
            <a:ahLst/>
            <a:cxnLst/>
            <a:rect l="l" t="t" r="r" b="b"/>
            <a:pathLst>
              <a:path w="4271367" h="5566172">
                <a:moveTo>
                  <a:pt x="2247305" y="0"/>
                </a:moveTo>
                <a:cubicBezTo>
                  <a:pt x="2542480" y="0"/>
                  <a:pt x="2814092" y="39688"/>
                  <a:pt x="3062139" y="119063"/>
                </a:cubicBezTo>
                <a:cubicBezTo>
                  <a:pt x="3310186" y="198438"/>
                  <a:pt x="3523506" y="311299"/>
                  <a:pt x="3702100" y="457647"/>
                </a:cubicBezTo>
                <a:cubicBezTo>
                  <a:pt x="3880694" y="603995"/>
                  <a:pt x="4020220" y="780728"/>
                  <a:pt x="4120679" y="987847"/>
                </a:cubicBezTo>
                <a:cubicBezTo>
                  <a:pt x="4221138" y="1194966"/>
                  <a:pt x="4271367" y="1426270"/>
                  <a:pt x="4271367" y="1681758"/>
                </a:cubicBezTo>
                <a:lnTo>
                  <a:pt x="2969121" y="1681758"/>
                </a:lnTo>
                <a:cubicBezTo>
                  <a:pt x="2969121" y="1580059"/>
                  <a:pt x="2953618" y="1486421"/>
                  <a:pt x="2922612" y="1400845"/>
                </a:cubicBezTo>
                <a:cubicBezTo>
                  <a:pt x="2891607" y="1315269"/>
                  <a:pt x="2844478" y="1242095"/>
                  <a:pt x="2781226" y="1181323"/>
                </a:cubicBezTo>
                <a:cubicBezTo>
                  <a:pt x="2717974" y="1120552"/>
                  <a:pt x="2639839" y="1072803"/>
                  <a:pt x="2546821" y="1038076"/>
                </a:cubicBezTo>
                <a:cubicBezTo>
                  <a:pt x="2453804" y="1003350"/>
                  <a:pt x="2344043" y="985987"/>
                  <a:pt x="2217539" y="985987"/>
                </a:cubicBezTo>
                <a:cubicBezTo>
                  <a:pt x="2093516" y="985987"/>
                  <a:pt x="1984375" y="1000249"/>
                  <a:pt x="1890118" y="1028775"/>
                </a:cubicBezTo>
                <a:cubicBezTo>
                  <a:pt x="1795860" y="1057300"/>
                  <a:pt x="1717105" y="1096988"/>
                  <a:pt x="1653853" y="1147837"/>
                </a:cubicBezTo>
                <a:cubicBezTo>
                  <a:pt x="1590601" y="1198687"/>
                  <a:pt x="1542852" y="1256978"/>
                  <a:pt x="1510606" y="1322710"/>
                </a:cubicBezTo>
                <a:cubicBezTo>
                  <a:pt x="1478360" y="1388442"/>
                  <a:pt x="1462237" y="1458516"/>
                  <a:pt x="1462237" y="1532930"/>
                </a:cubicBezTo>
                <a:cubicBezTo>
                  <a:pt x="1462237" y="1614785"/>
                  <a:pt x="1485181" y="1688579"/>
                  <a:pt x="1531070" y="1754312"/>
                </a:cubicBezTo>
                <a:cubicBezTo>
                  <a:pt x="1576958" y="1820044"/>
                  <a:pt x="1642691" y="1882056"/>
                  <a:pt x="1728267" y="1940347"/>
                </a:cubicBezTo>
                <a:cubicBezTo>
                  <a:pt x="1813843" y="1998638"/>
                  <a:pt x="1918023" y="2053208"/>
                  <a:pt x="2040806" y="2104058"/>
                </a:cubicBezTo>
                <a:cubicBezTo>
                  <a:pt x="2163589" y="2154908"/>
                  <a:pt x="2301875" y="2205137"/>
                  <a:pt x="2455664" y="2254746"/>
                </a:cubicBezTo>
                <a:cubicBezTo>
                  <a:pt x="2743398" y="2346524"/>
                  <a:pt x="3000127" y="2448223"/>
                  <a:pt x="3225850" y="2559844"/>
                </a:cubicBezTo>
                <a:cubicBezTo>
                  <a:pt x="3451573" y="2671465"/>
                  <a:pt x="3641948" y="2799209"/>
                  <a:pt x="3796978" y="2943076"/>
                </a:cubicBezTo>
                <a:cubicBezTo>
                  <a:pt x="3952007" y="3086944"/>
                  <a:pt x="4069830" y="3249414"/>
                  <a:pt x="4150445" y="3430489"/>
                </a:cubicBezTo>
                <a:cubicBezTo>
                  <a:pt x="4231060" y="3611563"/>
                  <a:pt x="4271367" y="3816202"/>
                  <a:pt x="4271367" y="4044405"/>
                </a:cubicBezTo>
                <a:cubicBezTo>
                  <a:pt x="4271367" y="4287491"/>
                  <a:pt x="4223618" y="4503911"/>
                  <a:pt x="4128120" y="4693667"/>
                </a:cubicBezTo>
                <a:cubicBezTo>
                  <a:pt x="4032622" y="4883423"/>
                  <a:pt x="3897437" y="5042794"/>
                  <a:pt x="3722564" y="5171778"/>
                </a:cubicBezTo>
                <a:cubicBezTo>
                  <a:pt x="3547691" y="5300762"/>
                  <a:pt x="3336851" y="5398741"/>
                  <a:pt x="3090044" y="5465713"/>
                </a:cubicBezTo>
                <a:cubicBezTo>
                  <a:pt x="2843238" y="5532686"/>
                  <a:pt x="2568525" y="5566172"/>
                  <a:pt x="2265908" y="5566172"/>
                </a:cubicBezTo>
                <a:cubicBezTo>
                  <a:pt x="2079873" y="5566172"/>
                  <a:pt x="1895078" y="5550669"/>
                  <a:pt x="1711524" y="5519663"/>
                </a:cubicBezTo>
                <a:cubicBezTo>
                  <a:pt x="1527969" y="5488658"/>
                  <a:pt x="1352476" y="5440909"/>
                  <a:pt x="1185044" y="5376416"/>
                </a:cubicBezTo>
                <a:cubicBezTo>
                  <a:pt x="1017613" y="5311924"/>
                  <a:pt x="861343" y="5230689"/>
                  <a:pt x="716235" y="5132710"/>
                </a:cubicBezTo>
                <a:cubicBezTo>
                  <a:pt x="571128" y="5034732"/>
                  <a:pt x="445864" y="4917530"/>
                  <a:pt x="340444" y="4781104"/>
                </a:cubicBezTo>
                <a:cubicBezTo>
                  <a:pt x="235025" y="4644678"/>
                  <a:pt x="151929" y="4489649"/>
                  <a:pt x="91157" y="4316016"/>
                </a:cubicBezTo>
                <a:cubicBezTo>
                  <a:pt x="30386" y="4142384"/>
                  <a:pt x="0" y="3948907"/>
                  <a:pt x="0" y="3735586"/>
                </a:cubicBezTo>
                <a:lnTo>
                  <a:pt x="1309688" y="3735586"/>
                </a:lnTo>
                <a:cubicBezTo>
                  <a:pt x="1309688" y="3894336"/>
                  <a:pt x="1330772" y="4027661"/>
                  <a:pt x="1372940" y="4135562"/>
                </a:cubicBezTo>
                <a:cubicBezTo>
                  <a:pt x="1415108" y="4243462"/>
                  <a:pt x="1477120" y="4330899"/>
                  <a:pt x="1558975" y="4397871"/>
                </a:cubicBezTo>
                <a:cubicBezTo>
                  <a:pt x="1640830" y="4464844"/>
                  <a:pt x="1740669" y="4512593"/>
                  <a:pt x="1858491" y="4541118"/>
                </a:cubicBezTo>
                <a:cubicBezTo>
                  <a:pt x="1976314" y="4569644"/>
                  <a:pt x="2112120" y="4583907"/>
                  <a:pt x="2265908" y="4583907"/>
                </a:cubicBezTo>
                <a:cubicBezTo>
                  <a:pt x="2389932" y="4583907"/>
                  <a:pt x="2495972" y="4569644"/>
                  <a:pt x="2584029" y="4541118"/>
                </a:cubicBezTo>
                <a:cubicBezTo>
                  <a:pt x="2672085" y="4512593"/>
                  <a:pt x="2744639" y="4474146"/>
                  <a:pt x="2801690" y="4425777"/>
                </a:cubicBezTo>
                <a:cubicBezTo>
                  <a:pt x="2858740" y="4377408"/>
                  <a:pt x="2900288" y="4320977"/>
                  <a:pt x="2926333" y="4256485"/>
                </a:cubicBezTo>
                <a:cubicBezTo>
                  <a:pt x="2952378" y="4191993"/>
                  <a:pt x="2965401" y="4123780"/>
                  <a:pt x="2965401" y="4051846"/>
                </a:cubicBezTo>
                <a:cubicBezTo>
                  <a:pt x="2965401" y="3967510"/>
                  <a:pt x="2953618" y="3891236"/>
                  <a:pt x="2930054" y="3823023"/>
                </a:cubicBezTo>
                <a:cubicBezTo>
                  <a:pt x="2906490" y="3754810"/>
                  <a:pt x="2859981" y="3690318"/>
                  <a:pt x="2790528" y="3629546"/>
                </a:cubicBezTo>
                <a:cubicBezTo>
                  <a:pt x="2721074" y="3568775"/>
                  <a:pt x="2623716" y="3508623"/>
                  <a:pt x="2498452" y="3449092"/>
                </a:cubicBezTo>
                <a:cubicBezTo>
                  <a:pt x="2373188" y="3389561"/>
                  <a:pt x="2208858" y="3326309"/>
                  <a:pt x="2005459" y="3259336"/>
                </a:cubicBezTo>
                <a:cubicBezTo>
                  <a:pt x="1767334" y="3179961"/>
                  <a:pt x="1537891" y="3090665"/>
                  <a:pt x="1317129" y="2991446"/>
                </a:cubicBezTo>
                <a:cubicBezTo>
                  <a:pt x="1096367" y="2892227"/>
                  <a:pt x="900410" y="2774405"/>
                  <a:pt x="729258" y="2637979"/>
                </a:cubicBezTo>
                <a:cubicBezTo>
                  <a:pt x="558106" y="2501553"/>
                  <a:pt x="421060" y="2342183"/>
                  <a:pt x="318120" y="2159868"/>
                </a:cubicBezTo>
                <a:cubicBezTo>
                  <a:pt x="215181" y="1977554"/>
                  <a:pt x="163711" y="1764854"/>
                  <a:pt x="163711" y="1521768"/>
                </a:cubicBezTo>
                <a:cubicBezTo>
                  <a:pt x="163711" y="1288604"/>
                  <a:pt x="215801" y="1078384"/>
                  <a:pt x="319981" y="891109"/>
                </a:cubicBezTo>
                <a:cubicBezTo>
                  <a:pt x="424160" y="703833"/>
                  <a:pt x="569268" y="544464"/>
                  <a:pt x="755303" y="412998"/>
                </a:cubicBezTo>
                <a:cubicBezTo>
                  <a:pt x="941338" y="281533"/>
                  <a:pt x="1161480" y="179835"/>
                  <a:pt x="1415728" y="107901"/>
                </a:cubicBezTo>
                <a:cubicBezTo>
                  <a:pt x="1669976" y="35967"/>
                  <a:pt x="1947168" y="0"/>
                  <a:pt x="2247305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240038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1" hasCustomPrompt="1"/>
          </p:nvPr>
        </p:nvSpPr>
        <p:spPr>
          <a:xfrm>
            <a:off x="384204" y="801112"/>
            <a:ext cx="6444258" cy="5417344"/>
          </a:xfrm>
          <a:custGeom>
            <a:avLst/>
            <a:gdLst/>
            <a:ahLst/>
            <a:cxnLst/>
            <a:rect l="l" t="t" r="r" b="b"/>
            <a:pathLst>
              <a:path w="6444258" h="5417344">
                <a:moveTo>
                  <a:pt x="0" y="0"/>
                </a:moveTo>
                <a:lnTo>
                  <a:pt x="1298526" y="0"/>
                </a:lnTo>
                <a:lnTo>
                  <a:pt x="1919883" y="3397002"/>
                </a:lnTo>
                <a:lnTo>
                  <a:pt x="2664024" y="0"/>
                </a:lnTo>
                <a:lnTo>
                  <a:pt x="3772793" y="0"/>
                </a:lnTo>
                <a:lnTo>
                  <a:pt x="4528096" y="3397002"/>
                </a:lnTo>
                <a:lnTo>
                  <a:pt x="5149453" y="0"/>
                </a:lnTo>
                <a:lnTo>
                  <a:pt x="6444258" y="0"/>
                </a:lnTo>
                <a:lnTo>
                  <a:pt x="5294560" y="5417344"/>
                </a:lnTo>
                <a:lnTo>
                  <a:pt x="3940225" y="5417344"/>
                </a:lnTo>
                <a:lnTo>
                  <a:pt x="3214688" y="2329161"/>
                </a:lnTo>
                <a:lnTo>
                  <a:pt x="2504033" y="5417344"/>
                </a:lnTo>
                <a:lnTo>
                  <a:pt x="1153418" y="5417344"/>
                </a:ln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342372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268094" y="726698"/>
            <a:ext cx="4740175" cy="5566172"/>
          </a:xfrm>
          <a:custGeom>
            <a:avLst/>
            <a:gdLst/>
            <a:ahLst/>
            <a:cxnLst/>
            <a:rect l="l" t="t" r="r" b="b"/>
            <a:pathLst>
              <a:path w="4740175" h="5566172">
                <a:moveTo>
                  <a:pt x="2370088" y="1023194"/>
                </a:moveTo>
                <a:cubicBezTo>
                  <a:pt x="2020341" y="1023194"/>
                  <a:pt x="1759272" y="1162720"/>
                  <a:pt x="1586880" y="1441773"/>
                </a:cubicBezTo>
                <a:cubicBezTo>
                  <a:pt x="1414487" y="1720825"/>
                  <a:pt x="1328291" y="2129482"/>
                  <a:pt x="1328291" y="2667744"/>
                </a:cubicBezTo>
                <a:lnTo>
                  <a:pt x="1328291" y="2894707"/>
                </a:lnTo>
                <a:cubicBezTo>
                  <a:pt x="1328291" y="3425528"/>
                  <a:pt x="1416347" y="3833565"/>
                  <a:pt x="1592461" y="4118819"/>
                </a:cubicBezTo>
                <a:cubicBezTo>
                  <a:pt x="1768574" y="4404073"/>
                  <a:pt x="2030263" y="4546700"/>
                  <a:pt x="2377529" y="4546700"/>
                </a:cubicBezTo>
                <a:cubicBezTo>
                  <a:pt x="2709912" y="4546700"/>
                  <a:pt x="2965400" y="4404693"/>
                  <a:pt x="3143994" y="4120679"/>
                </a:cubicBezTo>
                <a:cubicBezTo>
                  <a:pt x="3322588" y="3836666"/>
                  <a:pt x="3411884" y="3428008"/>
                  <a:pt x="3411884" y="2894707"/>
                </a:cubicBezTo>
                <a:lnTo>
                  <a:pt x="3411884" y="2667744"/>
                </a:lnTo>
                <a:cubicBezTo>
                  <a:pt x="3411884" y="2129482"/>
                  <a:pt x="3321967" y="1720825"/>
                  <a:pt x="3142133" y="1441773"/>
                </a:cubicBezTo>
                <a:cubicBezTo>
                  <a:pt x="2962300" y="1162720"/>
                  <a:pt x="2704951" y="1023194"/>
                  <a:pt x="2370088" y="1023194"/>
                </a:cubicBezTo>
                <a:close/>
                <a:moveTo>
                  <a:pt x="2370088" y="0"/>
                </a:moveTo>
                <a:cubicBezTo>
                  <a:pt x="2714873" y="0"/>
                  <a:pt x="3032373" y="62012"/>
                  <a:pt x="3322588" y="186035"/>
                </a:cubicBezTo>
                <a:cubicBezTo>
                  <a:pt x="3612802" y="310059"/>
                  <a:pt x="3862710" y="487412"/>
                  <a:pt x="4072309" y="718096"/>
                </a:cubicBezTo>
                <a:cubicBezTo>
                  <a:pt x="4281909" y="948779"/>
                  <a:pt x="4445620" y="1229073"/>
                  <a:pt x="4563442" y="1558975"/>
                </a:cubicBezTo>
                <a:cubicBezTo>
                  <a:pt x="4681264" y="1888877"/>
                  <a:pt x="4740175" y="2260948"/>
                  <a:pt x="4740175" y="2675186"/>
                </a:cubicBezTo>
                <a:lnTo>
                  <a:pt x="4740175" y="2894707"/>
                </a:lnTo>
                <a:cubicBezTo>
                  <a:pt x="4740175" y="3308945"/>
                  <a:pt x="4681885" y="3681016"/>
                  <a:pt x="4565302" y="4010918"/>
                </a:cubicBezTo>
                <a:cubicBezTo>
                  <a:pt x="4448720" y="4340821"/>
                  <a:pt x="4285630" y="4621114"/>
                  <a:pt x="4076030" y="4851797"/>
                </a:cubicBezTo>
                <a:cubicBezTo>
                  <a:pt x="3866430" y="5082481"/>
                  <a:pt x="3617143" y="5259214"/>
                  <a:pt x="3328169" y="5381997"/>
                </a:cubicBezTo>
                <a:cubicBezTo>
                  <a:pt x="3039194" y="5504781"/>
                  <a:pt x="2722314" y="5566172"/>
                  <a:pt x="2377529" y="5566172"/>
                </a:cubicBezTo>
                <a:cubicBezTo>
                  <a:pt x="2027783" y="5566172"/>
                  <a:pt x="1707182" y="5504781"/>
                  <a:pt x="1415727" y="5381997"/>
                </a:cubicBezTo>
                <a:cubicBezTo>
                  <a:pt x="1124272" y="5259214"/>
                  <a:pt x="873745" y="5082481"/>
                  <a:pt x="664145" y="4851797"/>
                </a:cubicBezTo>
                <a:cubicBezTo>
                  <a:pt x="454546" y="4621114"/>
                  <a:pt x="291455" y="4340821"/>
                  <a:pt x="174873" y="4010918"/>
                </a:cubicBezTo>
                <a:cubicBezTo>
                  <a:pt x="58291" y="3681016"/>
                  <a:pt x="0" y="3308945"/>
                  <a:pt x="0" y="2894707"/>
                </a:cubicBezTo>
                <a:lnTo>
                  <a:pt x="0" y="2675186"/>
                </a:lnTo>
                <a:cubicBezTo>
                  <a:pt x="0" y="2260948"/>
                  <a:pt x="57671" y="1888877"/>
                  <a:pt x="173012" y="1558975"/>
                </a:cubicBezTo>
                <a:cubicBezTo>
                  <a:pt x="288354" y="1229073"/>
                  <a:pt x="450825" y="948779"/>
                  <a:pt x="660425" y="718096"/>
                </a:cubicBezTo>
                <a:cubicBezTo>
                  <a:pt x="870024" y="487412"/>
                  <a:pt x="1119931" y="310059"/>
                  <a:pt x="1410146" y="186035"/>
                </a:cubicBezTo>
                <a:cubicBezTo>
                  <a:pt x="1700361" y="62012"/>
                  <a:pt x="2020341" y="0"/>
                  <a:pt x="2370088" y="0"/>
                </a:cubicBezTo>
                <a:close/>
              </a:path>
            </a:pathLst>
          </a:cu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  <a:effectLst>
            <a:outerShdw blurRad="228600" dist="342900" dir="5400000" sx="89000" sy="89000" algn="t" rotWithShape="0">
              <a:prstClr val="black">
                <a:alpha val="14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 dirty="0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334042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1"/>
            <a:ext cx="12192001" cy="6858000"/>
          </a:xfrm>
          <a:prstGeom prst="rect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36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e.ccnu.edu.cn/index#/app/home/ma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>
          <a:xfrm>
            <a:off x="1100797" y="-341224"/>
            <a:ext cx="9959926" cy="7540448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16200000">
            <a:off x="2651761" y="-1100252"/>
            <a:ext cx="6857999" cy="9058502"/>
          </a:xfrm>
          <a:custGeom>
            <a:avLst/>
            <a:gdLst>
              <a:gd name="connsiteX0" fmla="*/ 6857999 w 6857999"/>
              <a:gd name="connsiteY0" fmla="*/ 1572046 h 9058502"/>
              <a:gd name="connsiteX1" fmla="*/ 6857999 w 6857999"/>
              <a:gd name="connsiteY1" fmla="*/ 7486457 h 9058502"/>
              <a:gd name="connsiteX2" fmla="*/ 6781632 w 6857999"/>
              <a:gd name="connsiteY2" fmla="*/ 7574617 h 9058502"/>
              <a:gd name="connsiteX3" fmla="*/ 3428999 w 6857999"/>
              <a:gd name="connsiteY3" fmla="*/ 9058502 h 9058502"/>
              <a:gd name="connsiteX4" fmla="*/ 76365 w 6857999"/>
              <a:gd name="connsiteY4" fmla="*/ 7574617 h 9058502"/>
              <a:gd name="connsiteX5" fmla="*/ 0 w 6857999"/>
              <a:gd name="connsiteY5" fmla="*/ 7486458 h 9058502"/>
              <a:gd name="connsiteX6" fmla="*/ 0 w 6857999"/>
              <a:gd name="connsiteY6" fmla="*/ 1572045 h 9058502"/>
              <a:gd name="connsiteX7" fmla="*/ 76365 w 6857999"/>
              <a:gd name="connsiteY7" fmla="*/ 1483885 h 9058502"/>
              <a:gd name="connsiteX8" fmla="*/ 3428999 w 6857999"/>
              <a:gd name="connsiteY8" fmla="*/ 0 h 9058502"/>
              <a:gd name="connsiteX9" fmla="*/ 6781632 w 6857999"/>
              <a:gd name="connsiteY9" fmla="*/ 1483885 h 905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7999" h="9058502">
                <a:moveTo>
                  <a:pt x="6857999" y="1572046"/>
                </a:moveTo>
                <a:lnTo>
                  <a:pt x="6857999" y="7486457"/>
                </a:lnTo>
                <a:lnTo>
                  <a:pt x="6781632" y="7574617"/>
                </a:lnTo>
                <a:cubicBezTo>
                  <a:pt x="5953106" y="8486199"/>
                  <a:pt x="4757887" y="9058502"/>
                  <a:pt x="3428999" y="9058502"/>
                </a:cubicBezTo>
                <a:cubicBezTo>
                  <a:pt x="2100111" y="9058502"/>
                  <a:pt x="904891" y="8486199"/>
                  <a:pt x="76365" y="7574617"/>
                </a:cubicBezTo>
                <a:lnTo>
                  <a:pt x="0" y="7486458"/>
                </a:lnTo>
                <a:lnTo>
                  <a:pt x="0" y="1572045"/>
                </a:lnTo>
                <a:lnTo>
                  <a:pt x="76365" y="1483885"/>
                </a:lnTo>
                <a:cubicBezTo>
                  <a:pt x="904891" y="572304"/>
                  <a:pt x="2100111" y="0"/>
                  <a:pt x="3428999" y="0"/>
                </a:cubicBezTo>
                <a:cubicBezTo>
                  <a:pt x="4757887" y="0"/>
                  <a:pt x="5953106" y="572304"/>
                  <a:pt x="6781632" y="1483885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65" r="-49065"/>
            </a:stretch>
          </a:blipFill>
          <a:ln>
            <a:noFill/>
          </a:ln>
          <a:effectLst>
            <a:outerShdw blurRad="698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138250" y="-487529"/>
            <a:ext cx="7885021" cy="7885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2644593" y="3237715"/>
            <a:ext cx="737867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kumimoji="1"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圆体 Regular" panose="020F0502040101010101" pitchFamily="34" charset="-122"/>
                <a:ea typeface="华文圆体 Regular" panose="020F0502040101010101" pitchFamily="34" charset="-122"/>
                <a:cs typeface="Yuanti SC" charset="-122"/>
              </a:rPr>
              <a:t>学费缴纳查询流程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70253" y="1178458"/>
            <a:ext cx="2460930" cy="1323439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8000" dirty="0">
                <a:solidFill>
                  <a:srgbClr val="1D4C77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rPr>
              <a:t>2022</a:t>
            </a:r>
            <a:endParaRPr lang="zh-CN" altLang="en-US" sz="8000" dirty="0">
              <a:solidFill>
                <a:srgbClr val="1D4C77"/>
              </a:solidFill>
              <a:latin typeface="Century Gothic" panose="020B0502020202020204" pitchFamily="34" charset="0"/>
              <a:ea typeface="方正黑体简体" panose="02010601030101010101" pitchFamily="2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4113800" y="5627254"/>
            <a:ext cx="4087660" cy="731423"/>
            <a:chOff x="4193094" y="5370940"/>
            <a:chExt cx="1863636" cy="731423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193094" y="5370940"/>
              <a:ext cx="1863636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394477"/>
              <a:ext cx="1662583" cy="707886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华中师范大学 学生资助中心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92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-1315330" y="-1315330"/>
            <a:ext cx="2630659" cy="2630659"/>
          </a:xfrm>
          <a:prstGeom prst="ellipse">
            <a:avLst/>
          </a:prstGeom>
          <a:solidFill>
            <a:schemeClr val="bg1"/>
          </a:solidFill>
          <a:ln w="254000">
            <a:solidFill>
              <a:srgbClr val="1D4C77"/>
            </a:solidFill>
          </a:ln>
          <a:effectLst>
            <a:outerShdw blurRad="381000" dist="1016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11442895" y="5869744"/>
            <a:ext cx="1498209" cy="1498209"/>
          </a:xfrm>
          <a:prstGeom prst="ellipse">
            <a:avLst/>
          </a:prstGeom>
          <a:solidFill>
            <a:schemeClr val="bg1"/>
          </a:solidFill>
          <a:ln w="190500">
            <a:solidFill>
              <a:srgbClr val="1D4C77"/>
            </a:solidFill>
          </a:ln>
          <a:effectLst>
            <a:outerShdw blurRad="381000" dist="101600" dir="75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1583458" y="525275"/>
            <a:ext cx="357982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学费缴纳查询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36927" y="1449362"/>
            <a:ext cx="9313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</a:t>
            </a:r>
            <a:r>
              <a:rPr lang="zh-CN" altLang="en-US" sz="2400" b="1" dirty="0"/>
              <a:t>、登录“华中师范大学一站式服务门户”</a:t>
            </a:r>
            <a:r>
              <a:rPr lang="en-US" altLang="zh-CN" sz="2400" b="1" dirty="0"/>
              <a:t> </a:t>
            </a:r>
            <a:r>
              <a:rPr lang="en-US" altLang="zh-CN" sz="2400" b="1" dirty="0">
                <a:hlinkClick r:id="rId3"/>
              </a:rPr>
              <a:t>http://one.ccnu.edu.cn/index#/app/home/main</a:t>
            </a:r>
            <a:endParaRPr lang="en-US" altLang="zh-CN" sz="2400" b="1" dirty="0"/>
          </a:p>
          <a:p>
            <a:r>
              <a:rPr lang="en-US" altLang="zh-CN" sz="2400" b="1" dirty="0"/>
              <a:t>2</a:t>
            </a:r>
            <a:r>
              <a:rPr lang="zh-CN" altLang="en-US" sz="2400" b="1" dirty="0"/>
              <a:t>、在“首页”“我的应用”中“财务缴费平台”查看学费缴纳情况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064" y="2701557"/>
            <a:ext cx="8024609" cy="362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17362"/>
      </p:ext>
    </p:extLst>
  </p:cSld>
  <p:clrMapOvr>
    <a:masterClrMapping/>
  </p:clrMapOvr>
  <p:transition spd="slow">
    <p:push dir="u"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  <p:bldP spid="29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4" presetID="1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#ppt_h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up)">
                                          <p:cBhvr>
                                            <p:cTn id="17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6" grpId="0" animBg="1"/>
          <p:bldP spid="2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>
          <a:xfrm>
            <a:off x="1100797" y="-341224"/>
            <a:ext cx="9959926" cy="7540448"/>
          </a:xfrm>
          <a:custGeom>
            <a:avLst/>
            <a:gdLst>
              <a:gd name="connsiteX0" fmla="*/ 1572046 w 9058502"/>
              <a:gd name="connsiteY0" fmla="*/ 0 h 6858000"/>
              <a:gd name="connsiteX1" fmla="*/ 7486457 w 9058502"/>
              <a:gd name="connsiteY1" fmla="*/ 0 h 6858000"/>
              <a:gd name="connsiteX2" fmla="*/ 7574617 w 9058502"/>
              <a:gd name="connsiteY2" fmla="*/ 76367 h 6858000"/>
              <a:gd name="connsiteX3" fmla="*/ 9058502 w 9058502"/>
              <a:gd name="connsiteY3" fmla="*/ 3429000 h 6858000"/>
              <a:gd name="connsiteX4" fmla="*/ 7574617 w 9058502"/>
              <a:gd name="connsiteY4" fmla="*/ 6781634 h 6858000"/>
              <a:gd name="connsiteX5" fmla="*/ 7486457 w 9058502"/>
              <a:gd name="connsiteY5" fmla="*/ 6858000 h 6858000"/>
              <a:gd name="connsiteX6" fmla="*/ 1572046 w 9058502"/>
              <a:gd name="connsiteY6" fmla="*/ 6858000 h 6858000"/>
              <a:gd name="connsiteX7" fmla="*/ 1483885 w 9058502"/>
              <a:gd name="connsiteY7" fmla="*/ 6781634 h 6858000"/>
              <a:gd name="connsiteX8" fmla="*/ 0 w 9058502"/>
              <a:gd name="connsiteY8" fmla="*/ 3429000 h 6858000"/>
              <a:gd name="connsiteX9" fmla="*/ 1483885 w 9058502"/>
              <a:gd name="connsiteY9" fmla="*/ 763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58502" h="6858000">
                <a:moveTo>
                  <a:pt x="1572046" y="0"/>
                </a:moveTo>
                <a:lnTo>
                  <a:pt x="7486457" y="0"/>
                </a:lnTo>
                <a:lnTo>
                  <a:pt x="7574617" y="76367"/>
                </a:lnTo>
                <a:cubicBezTo>
                  <a:pt x="8486199" y="904893"/>
                  <a:pt x="9058502" y="2100112"/>
                  <a:pt x="9058502" y="3429000"/>
                </a:cubicBezTo>
                <a:cubicBezTo>
                  <a:pt x="9058502" y="4757888"/>
                  <a:pt x="8486199" y="5953108"/>
                  <a:pt x="7574617" y="6781634"/>
                </a:cubicBezTo>
                <a:lnTo>
                  <a:pt x="7486457" y="6858000"/>
                </a:lnTo>
                <a:lnTo>
                  <a:pt x="1572046" y="6858000"/>
                </a:lnTo>
                <a:lnTo>
                  <a:pt x="1483885" y="6781634"/>
                </a:lnTo>
                <a:cubicBezTo>
                  <a:pt x="572304" y="5953108"/>
                  <a:pt x="0" y="4757888"/>
                  <a:pt x="0" y="3429000"/>
                </a:cubicBezTo>
                <a:cubicBezTo>
                  <a:pt x="0" y="2100112"/>
                  <a:pt x="572304" y="904893"/>
                  <a:pt x="1483885" y="76367"/>
                </a:cubicBezTo>
                <a:close/>
              </a:path>
            </a:pathLst>
          </a:custGeom>
          <a:solidFill>
            <a:srgbClr val="1D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25" name="任意多边形 24"/>
          <p:cNvSpPr/>
          <p:nvPr/>
        </p:nvSpPr>
        <p:spPr>
          <a:xfrm rot="16200000">
            <a:off x="2651761" y="-1100252"/>
            <a:ext cx="6857999" cy="9058502"/>
          </a:xfrm>
          <a:custGeom>
            <a:avLst/>
            <a:gdLst>
              <a:gd name="connsiteX0" fmla="*/ 6857999 w 6857999"/>
              <a:gd name="connsiteY0" fmla="*/ 1572046 h 9058502"/>
              <a:gd name="connsiteX1" fmla="*/ 6857999 w 6857999"/>
              <a:gd name="connsiteY1" fmla="*/ 7486457 h 9058502"/>
              <a:gd name="connsiteX2" fmla="*/ 6781632 w 6857999"/>
              <a:gd name="connsiteY2" fmla="*/ 7574617 h 9058502"/>
              <a:gd name="connsiteX3" fmla="*/ 3428999 w 6857999"/>
              <a:gd name="connsiteY3" fmla="*/ 9058502 h 9058502"/>
              <a:gd name="connsiteX4" fmla="*/ 76365 w 6857999"/>
              <a:gd name="connsiteY4" fmla="*/ 7574617 h 9058502"/>
              <a:gd name="connsiteX5" fmla="*/ 0 w 6857999"/>
              <a:gd name="connsiteY5" fmla="*/ 7486458 h 9058502"/>
              <a:gd name="connsiteX6" fmla="*/ 0 w 6857999"/>
              <a:gd name="connsiteY6" fmla="*/ 1572045 h 9058502"/>
              <a:gd name="connsiteX7" fmla="*/ 76365 w 6857999"/>
              <a:gd name="connsiteY7" fmla="*/ 1483885 h 9058502"/>
              <a:gd name="connsiteX8" fmla="*/ 3428999 w 6857999"/>
              <a:gd name="connsiteY8" fmla="*/ 0 h 9058502"/>
              <a:gd name="connsiteX9" fmla="*/ 6781632 w 6857999"/>
              <a:gd name="connsiteY9" fmla="*/ 1483885 h 905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57999" h="9058502">
                <a:moveTo>
                  <a:pt x="6857999" y="1572046"/>
                </a:moveTo>
                <a:lnTo>
                  <a:pt x="6857999" y="7486457"/>
                </a:lnTo>
                <a:lnTo>
                  <a:pt x="6781632" y="7574617"/>
                </a:lnTo>
                <a:cubicBezTo>
                  <a:pt x="5953106" y="8486199"/>
                  <a:pt x="4757887" y="9058502"/>
                  <a:pt x="3428999" y="9058502"/>
                </a:cubicBezTo>
                <a:cubicBezTo>
                  <a:pt x="2100111" y="9058502"/>
                  <a:pt x="904891" y="8486199"/>
                  <a:pt x="76365" y="7574617"/>
                </a:cubicBezTo>
                <a:lnTo>
                  <a:pt x="0" y="7486458"/>
                </a:lnTo>
                <a:lnTo>
                  <a:pt x="0" y="1572045"/>
                </a:lnTo>
                <a:lnTo>
                  <a:pt x="76365" y="1483885"/>
                </a:lnTo>
                <a:cubicBezTo>
                  <a:pt x="904891" y="572304"/>
                  <a:pt x="2100111" y="0"/>
                  <a:pt x="3428999" y="0"/>
                </a:cubicBezTo>
                <a:cubicBezTo>
                  <a:pt x="4757887" y="0"/>
                  <a:pt x="5953106" y="572304"/>
                  <a:pt x="6781632" y="1483885"/>
                </a:cubicBezTo>
                <a:close/>
              </a:path>
            </a:pathLst>
          </a:custGeom>
          <a:blipFill dpi="0"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9065" r="-49065"/>
            </a:stretch>
          </a:blipFill>
          <a:ln>
            <a:noFill/>
          </a:ln>
          <a:effectLst>
            <a:outerShdw blurRad="698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ea typeface="方正黑体简体" panose="02010601030101010101" pitchFamily="2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138250" y="-487529"/>
            <a:ext cx="7885021" cy="78850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tx1">
                <a:lumMod val="50000"/>
                <a:lumOff val="50000"/>
                <a:alpha val="14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3397406" y="3167375"/>
            <a:ext cx="540662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6000" b="1" dirty="0">
                <a:solidFill>
                  <a:srgbClr val="414141"/>
                </a:solidFill>
                <a:ea typeface="方正黑体简体" panose="02010601030101010101" pitchFamily="2" charset="-122"/>
              </a:rPr>
              <a:t>感谢你的观看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870253" y="1178458"/>
            <a:ext cx="2460930" cy="1323439"/>
          </a:xfrm>
          <a:prstGeom prst="rect">
            <a:avLst/>
          </a:prstGeom>
          <a:noFill/>
          <a:effectLst>
            <a:outerShdw blurRad="254000" dist="63500" dir="2700000" algn="tl" rotWithShape="0">
              <a:prstClr val="black">
                <a:alpha val="3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8000">
                <a:solidFill>
                  <a:srgbClr val="1D4C77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rPr>
              <a:t>2022</a:t>
            </a:r>
            <a:endParaRPr lang="zh-CN" altLang="en-US" sz="8000" dirty="0">
              <a:solidFill>
                <a:srgbClr val="1D4C77"/>
              </a:solidFill>
              <a:latin typeface="Century Gothic" panose="020B0502020202020204" pitchFamily="34" charset="0"/>
              <a:ea typeface="方正黑体简体" panose="02010601030101010101" pitchFamily="2" charset="-122"/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5168900" y="5546287"/>
            <a:ext cx="1863636" cy="461665"/>
            <a:chOff x="4193094" y="5289973"/>
            <a:chExt cx="1863636" cy="461665"/>
          </a:xfrm>
        </p:grpSpPr>
        <p:sp>
          <p:nvSpPr>
            <p:cNvPr id="47" name="Rectangle: Rounded Corners 100"/>
            <p:cNvSpPr/>
            <p:nvPr/>
          </p:nvSpPr>
          <p:spPr>
            <a:xfrm>
              <a:off x="4193094" y="5370940"/>
              <a:ext cx="1863636" cy="33778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595959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0"/>
            </a:gradFill>
            <a:ln w="19050">
              <a:noFill/>
            </a:ln>
            <a:effectLst>
              <a:outerShdw blurRad="2540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solidFill>
                  <a:schemeClr val="bg1"/>
                </a:solidFill>
                <a:latin typeface="Century Gothic" panose="020B0502020202020204" pitchFamily="34" charset="0"/>
                <a:ea typeface="方正黑体简体" panose="02010601030101010101" pitchFamily="2" charset="-122"/>
              </a:endParaRPr>
            </a:p>
          </p:txBody>
        </p:sp>
        <p:sp>
          <p:nvSpPr>
            <p:cNvPr id="49" name="原创设计师          _5"/>
            <p:cNvSpPr/>
            <p:nvPr/>
          </p:nvSpPr>
          <p:spPr>
            <a:xfrm>
              <a:off x="4293620" y="5289973"/>
              <a:ext cx="1662583" cy="461665"/>
            </a:xfrm>
            <a:prstGeom prst="rect">
              <a:avLst/>
            </a:prstGeom>
            <a:effectLst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华大资助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88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25" presetID="50" presetClass="entr" presetSubtype="0" de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7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+.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9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31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75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25" grpId="0" animBg="1"/>
          <p:bldP spid="3" grpId="0" animBg="1"/>
          <p:bldP spid="41" grpId="0"/>
          <p:bldP spid="42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64</Words>
  <Application>Microsoft Office PowerPoint</Application>
  <PresentationFormat>宽屏</PresentationFormat>
  <Paragraphs>12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方正黑体简体</vt:lpstr>
      <vt:lpstr>华文圆体 Regular</vt:lpstr>
      <vt:lpstr>Arial</vt:lpstr>
      <vt:lpstr>Calibri</vt:lpstr>
      <vt:lpstr>Century Gothic</vt:lpstr>
      <vt:lpstr>Roboto Medium</vt:lpstr>
      <vt:lpstr>Roboto Thin</vt:lpstr>
      <vt:lpstr>Source Sans Pro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静 常</cp:lastModifiedBy>
  <cp:revision>145</cp:revision>
  <dcterms:created xsi:type="dcterms:W3CDTF">2019-05-16T00:04:14Z</dcterms:created>
  <dcterms:modified xsi:type="dcterms:W3CDTF">2022-09-29T02:27:41Z</dcterms:modified>
</cp:coreProperties>
</file>